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sldIdLst>
    <p:sldId id="273" r:id="rId5"/>
    <p:sldId id="276" r:id="rId6"/>
    <p:sldId id="274" r:id="rId7"/>
    <p:sldId id="283" r:id="rId8"/>
    <p:sldId id="301" r:id="rId9"/>
    <p:sldId id="292" r:id="rId10"/>
    <p:sldId id="284" r:id="rId11"/>
    <p:sldId id="279" r:id="rId12"/>
    <p:sldId id="260" r:id="rId13"/>
    <p:sldId id="277" r:id="rId14"/>
    <p:sldId id="295" r:id="rId15"/>
    <p:sldId id="275" r:id="rId16"/>
    <p:sldId id="287" r:id="rId17"/>
    <p:sldId id="278" r:id="rId18"/>
    <p:sldId id="288" r:id="rId19"/>
    <p:sldId id="286" r:id="rId20"/>
    <p:sldId id="266" r:id="rId21"/>
    <p:sldId id="289" r:id="rId22"/>
    <p:sldId id="290" r:id="rId23"/>
    <p:sldId id="293" r:id="rId24"/>
    <p:sldId id="294" r:id="rId25"/>
    <p:sldId id="299" r:id="rId26"/>
    <p:sldId id="298" r:id="rId27"/>
    <p:sldId id="296" r:id="rId28"/>
    <p:sldId id="297" r:id="rId29"/>
    <p:sldId id="267" r:id="rId30"/>
    <p:sldId id="269" r:id="rId31"/>
    <p:sldId id="282" r:id="rId32"/>
    <p:sldId id="281" r:id="rId33"/>
    <p:sldId id="280" r:id="rId34"/>
    <p:sldId id="268" r:id="rId35"/>
    <p:sldId id="300" r:id="rId36"/>
  </p:sldIdLst>
  <p:sldSz cx="9144000" cy="6858000" type="screen4x3"/>
  <p:notesSz cx="6797675"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aks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1668"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704EB97-D42A-42E8-98C7-95EC87449C32}" type="datetimeFigureOut">
              <a:rPr lang="nb-NO" smtClean="0"/>
              <a:t>01.06.2015</a:t>
            </a:fld>
            <a:endParaRPr lang="nb-NO"/>
          </a:p>
        </p:txBody>
      </p:sp>
      <p:sp>
        <p:nvSpPr>
          <p:cNvPr id="4" name="Plassholder for lysbilde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465DC8E1-91B0-4A5F-9F15-BCED3036E5D6}" type="slidenum">
              <a:rPr lang="nb-NO" smtClean="0"/>
              <a:t>‹#›</a:t>
            </a:fld>
            <a:endParaRPr lang="nb-NO"/>
          </a:p>
        </p:txBody>
      </p:sp>
    </p:spTree>
    <p:extLst>
      <p:ext uri="{BB962C8B-B14F-4D97-AF65-F5344CB8AC3E}">
        <p14:creationId xmlns:p14="http://schemas.microsoft.com/office/powerpoint/2010/main" val="4339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360104" y="1628801"/>
            <a:ext cx="6408712" cy="1224136"/>
          </a:xfrm>
          <a:prstGeom prst="rect">
            <a:avLst/>
          </a:prstGeom>
        </p:spPr>
        <p:txBody>
          <a:bodyPr/>
          <a:lstStyle>
            <a:lvl1pPr algn="ctr">
              <a:defRPr>
                <a:solidFill>
                  <a:srgbClr val="00338D"/>
                </a:solidFill>
              </a:defRPr>
            </a:lvl1pPr>
          </a:lstStyle>
          <a:p>
            <a:r>
              <a:rPr lang="nb-NO" smtClean="0"/>
              <a:t>Klikk for å redigere tittelstil</a:t>
            </a:r>
            <a:endParaRPr lang="nb-NO" dirty="0"/>
          </a:p>
        </p:txBody>
      </p:sp>
      <p:sp>
        <p:nvSpPr>
          <p:cNvPr id="3" name="Undertittel 2" title="Klikk for å legge til undertittel"/>
          <p:cNvSpPr>
            <a:spLocks noGrp="1"/>
          </p:cNvSpPr>
          <p:nvPr>
            <p:ph type="subTitle" idx="1"/>
          </p:nvPr>
        </p:nvSpPr>
        <p:spPr>
          <a:xfrm>
            <a:off x="1360104" y="2996952"/>
            <a:ext cx="6408712" cy="1728192"/>
          </a:xfrm>
          <a:prstGeom prst="rect">
            <a:avLst/>
          </a:prstGeom>
        </p:spPr>
        <p:txBody>
          <a:bodyPr/>
          <a:lstStyle>
            <a:lvl1pPr marL="0" indent="0" algn="ctr">
              <a:buNone/>
              <a:defRPr>
                <a:solidFill>
                  <a:srgbClr val="0033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14276-EEDD-406A-9BFD-99BD0EB7C47B}" type="datetime1">
              <a:rPr lang="nb-NO" smtClean="0"/>
              <a:t>01.06.2015</a:t>
            </a:fld>
            <a:endParaRPr lang="nb-NO"/>
          </a:p>
        </p:txBody>
      </p:sp>
      <p:sp>
        <p:nvSpPr>
          <p:cNvPr id="5"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6"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11035212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a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624736" cy="1038555"/>
          </a:xfrm>
          <a:prstGeom prst="rect">
            <a:avLst/>
          </a:prstGeom>
        </p:spPr>
        <p:txBody>
          <a:bodyPr/>
          <a:lstStyle>
            <a:lvl1pPr algn="l">
              <a:defRPr sz="4000" b="0">
                <a:solidFill>
                  <a:srgbClr val="00338D"/>
                </a:solidFill>
                <a:latin typeface="+mj-lt"/>
                <a:cs typeface="Arial" pitchFamily="34" charset="0"/>
              </a:defRPr>
            </a:lvl1pPr>
          </a:lstStyle>
          <a:p>
            <a:r>
              <a:rPr lang="nb-NO" smtClean="0"/>
              <a:t>Klikk for å redigere tittelstil</a:t>
            </a:r>
            <a:endParaRPr lang="nb-NO" dirty="0"/>
          </a:p>
        </p:txBody>
      </p:sp>
      <p:sp>
        <p:nvSpPr>
          <p:cNvPr id="4" name="Plassholder for innhold 3"/>
          <p:cNvSpPr>
            <a:spLocks noGrp="1"/>
          </p:cNvSpPr>
          <p:nvPr>
            <p:ph sz="quarter" idx="10"/>
          </p:nvPr>
        </p:nvSpPr>
        <p:spPr>
          <a:xfrm>
            <a:off x="683568" y="1628800"/>
            <a:ext cx="7416824" cy="4392588"/>
          </a:xfrm>
          <a:prstGeom prst="rect">
            <a:avLst/>
          </a:prstGeom>
        </p:spPr>
        <p:txBody>
          <a:bodyPr/>
          <a:lstStyle>
            <a:lvl1pPr>
              <a:defRPr sz="2800">
                <a:solidFill>
                  <a:srgbClr val="00338D"/>
                </a:solidFill>
                <a:latin typeface="+mn-lt"/>
                <a:cs typeface="Arial" pitchFamily="34" charset="0"/>
              </a:defRPr>
            </a:lvl1pPr>
            <a:lvl2pPr>
              <a:defRPr sz="2400">
                <a:solidFill>
                  <a:srgbClr val="00338D"/>
                </a:solidFill>
                <a:latin typeface="+mn-lt"/>
                <a:cs typeface="Arial" pitchFamily="34" charset="0"/>
              </a:defRPr>
            </a:lvl2pPr>
            <a:lvl3pPr>
              <a:defRPr sz="2000">
                <a:solidFill>
                  <a:srgbClr val="00338D"/>
                </a:solidFill>
                <a:latin typeface="+mn-lt"/>
                <a:cs typeface="Arial" pitchFamily="34" charset="0"/>
              </a:defRPr>
            </a:lvl3pPr>
            <a:lvl4pPr>
              <a:defRPr>
                <a:solidFill>
                  <a:srgbClr val="00338D"/>
                </a:solidFill>
                <a:latin typeface="+mn-lt"/>
                <a:cs typeface="Arial" pitchFamily="34" charset="0"/>
              </a:defRPr>
            </a:lvl4pPr>
            <a:lvl5pPr>
              <a:defRPr>
                <a:solidFill>
                  <a:srgbClr val="00338D"/>
                </a:solidFill>
                <a:latin typeface="+mn-lt"/>
                <a:cs typeface="Arial" pitchFamily="34" charset="0"/>
              </a:defRPr>
            </a:lvl5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dirty="0"/>
          </a:p>
        </p:txBody>
      </p:sp>
      <p:sp>
        <p:nvSpPr>
          <p:cNvPr id="5"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6B101-3BC7-446C-8B2C-B9B52B6F1948}" type="datetime1">
              <a:rPr lang="nb-NO" smtClean="0"/>
              <a:t>01.06.2015</a:t>
            </a:fld>
            <a:endParaRPr lang="nb-NO"/>
          </a:p>
        </p:txBody>
      </p:sp>
      <p:sp>
        <p:nvSpPr>
          <p:cNvPr id="6"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7"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1467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 og innhald utan grafikk">
    <p:spTree>
      <p:nvGrpSpPr>
        <p:cNvPr id="1" name=""/>
        <p:cNvGrpSpPr/>
        <p:nvPr/>
      </p:nvGrpSpPr>
      <p:grpSpPr>
        <a:xfrm>
          <a:off x="0" y="0"/>
          <a:ext cx="0" cy="0"/>
          <a:chOff x="0" y="0"/>
          <a:chExt cx="0" cy="0"/>
        </a:xfrm>
      </p:grpSpPr>
      <p:sp>
        <p:nvSpPr>
          <p:cNvPr id="10" name="Tittel 1"/>
          <p:cNvSpPr>
            <a:spLocks noGrp="1"/>
          </p:cNvSpPr>
          <p:nvPr>
            <p:ph type="title"/>
          </p:nvPr>
        </p:nvSpPr>
        <p:spPr>
          <a:xfrm>
            <a:off x="683568" y="374221"/>
            <a:ext cx="6624736" cy="1038555"/>
          </a:xfrm>
          <a:prstGeom prst="rect">
            <a:avLst/>
          </a:prstGeom>
        </p:spPr>
        <p:txBody>
          <a:bodyPr/>
          <a:lstStyle>
            <a:lvl1pPr algn="l">
              <a:defRPr sz="4000" b="0">
                <a:solidFill>
                  <a:srgbClr val="00338D"/>
                </a:solidFill>
                <a:latin typeface="+mj-lt"/>
                <a:cs typeface="Arial" pitchFamily="34" charset="0"/>
              </a:defRPr>
            </a:lvl1pPr>
          </a:lstStyle>
          <a:p>
            <a:r>
              <a:rPr lang="nb-NO" smtClean="0"/>
              <a:t>Klikk for å redigere tittelstil</a:t>
            </a:r>
            <a:endParaRPr lang="nb-NO" dirty="0"/>
          </a:p>
        </p:txBody>
      </p:sp>
      <p:sp>
        <p:nvSpPr>
          <p:cNvPr id="11" name="Plassholder for innhold 3"/>
          <p:cNvSpPr>
            <a:spLocks noGrp="1"/>
          </p:cNvSpPr>
          <p:nvPr>
            <p:ph sz="quarter" idx="10"/>
          </p:nvPr>
        </p:nvSpPr>
        <p:spPr>
          <a:xfrm>
            <a:off x="683568" y="1628800"/>
            <a:ext cx="7416824" cy="4392588"/>
          </a:xfrm>
          <a:prstGeom prst="rect">
            <a:avLst/>
          </a:prstGeom>
        </p:spPr>
        <p:txBody>
          <a:bodyPr/>
          <a:lstStyle>
            <a:lvl1pPr>
              <a:defRPr sz="2800">
                <a:solidFill>
                  <a:srgbClr val="00338D"/>
                </a:solidFill>
                <a:latin typeface="+mn-lt"/>
                <a:cs typeface="Arial" pitchFamily="34" charset="0"/>
              </a:defRPr>
            </a:lvl1pPr>
            <a:lvl2pPr>
              <a:defRPr sz="2400">
                <a:solidFill>
                  <a:srgbClr val="00338D"/>
                </a:solidFill>
                <a:latin typeface="+mn-lt"/>
                <a:cs typeface="Arial" pitchFamily="34" charset="0"/>
              </a:defRPr>
            </a:lvl2pPr>
            <a:lvl3pPr>
              <a:defRPr sz="2000">
                <a:solidFill>
                  <a:srgbClr val="00338D"/>
                </a:solidFill>
                <a:latin typeface="+mn-lt"/>
                <a:cs typeface="Arial" pitchFamily="34" charset="0"/>
              </a:defRPr>
            </a:lvl3pPr>
            <a:lvl4pPr>
              <a:defRPr>
                <a:solidFill>
                  <a:srgbClr val="00338D"/>
                </a:solidFill>
                <a:latin typeface="+mn-lt"/>
                <a:cs typeface="Arial" pitchFamily="34" charset="0"/>
              </a:defRPr>
            </a:lvl4pPr>
            <a:lvl5pPr>
              <a:defRPr>
                <a:solidFill>
                  <a:srgbClr val="00338D"/>
                </a:solidFill>
                <a:latin typeface="+mn-lt"/>
                <a:cs typeface="Arial" pitchFamily="34" charset="0"/>
              </a:defRPr>
            </a:lvl5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dirty="0"/>
          </a:p>
        </p:txBody>
      </p:sp>
      <p:sp>
        <p:nvSpPr>
          <p:cNvPr id="12"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6B101-3BC7-446C-8B2C-B9B52B6F1948}" type="datetime1">
              <a:rPr lang="nb-NO" smtClean="0"/>
              <a:t>01.06.2015</a:t>
            </a:fld>
            <a:endParaRPr lang="nb-NO"/>
          </a:p>
        </p:txBody>
      </p:sp>
      <p:sp>
        <p:nvSpPr>
          <p:cNvPr id="13"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14"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45944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ald x2">
    <p:spTree>
      <p:nvGrpSpPr>
        <p:cNvPr id="1" name=""/>
        <p:cNvGrpSpPr/>
        <p:nvPr/>
      </p:nvGrpSpPr>
      <p:grpSpPr>
        <a:xfrm>
          <a:off x="0" y="0"/>
          <a:ext cx="0" cy="0"/>
          <a:chOff x="0" y="0"/>
          <a:chExt cx="0" cy="0"/>
        </a:xfrm>
      </p:grpSpPr>
      <p:sp>
        <p:nvSpPr>
          <p:cNvPr id="6" name="Plassholder for innhold 3"/>
          <p:cNvSpPr>
            <a:spLocks noGrp="1"/>
          </p:cNvSpPr>
          <p:nvPr>
            <p:ph sz="quarter" idx="10"/>
          </p:nvPr>
        </p:nvSpPr>
        <p:spPr>
          <a:xfrm>
            <a:off x="683568" y="1628800"/>
            <a:ext cx="3600400" cy="4392588"/>
          </a:xfrm>
          <a:prstGeom prst="rect">
            <a:avLst/>
          </a:prstGeom>
        </p:spPr>
        <p:txBody>
          <a:bodyPr/>
          <a:lstStyle>
            <a:lvl1pPr>
              <a:defRPr sz="2800">
                <a:solidFill>
                  <a:srgbClr val="00338D"/>
                </a:solidFill>
                <a:latin typeface="+mn-lt"/>
                <a:cs typeface="Arial" pitchFamily="34" charset="0"/>
              </a:defRPr>
            </a:lvl1pPr>
            <a:lvl2pPr>
              <a:defRPr sz="2400">
                <a:solidFill>
                  <a:srgbClr val="00338D"/>
                </a:solidFill>
                <a:latin typeface="+mn-lt"/>
                <a:cs typeface="Arial" pitchFamily="34" charset="0"/>
              </a:defRPr>
            </a:lvl2pPr>
            <a:lvl3pPr>
              <a:defRPr sz="2000">
                <a:solidFill>
                  <a:srgbClr val="00338D"/>
                </a:solidFill>
                <a:latin typeface="+mn-lt"/>
                <a:cs typeface="Arial" pitchFamily="34" charset="0"/>
              </a:defRPr>
            </a:lvl3pPr>
            <a:lvl4pPr>
              <a:defRPr>
                <a:solidFill>
                  <a:srgbClr val="00338D"/>
                </a:solidFill>
                <a:latin typeface="+mn-lt"/>
                <a:cs typeface="Arial" pitchFamily="34" charset="0"/>
              </a:defRPr>
            </a:lvl4pPr>
            <a:lvl5pPr>
              <a:defRPr>
                <a:solidFill>
                  <a:srgbClr val="00338D"/>
                </a:solidFill>
                <a:latin typeface="+mn-lt"/>
                <a:cs typeface="Arial" pitchFamily="34" charset="0"/>
              </a:defRPr>
            </a:lvl5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dirty="0"/>
          </a:p>
        </p:txBody>
      </p:sp>
      <p:sp>
        <p:nvSpPr>
          <p:cNvPr id="5" name="Plassholder for innhold 3"/>
          <p:cNvSpPr>
            <a:spLocks noGrp="1"/>
          </p:cNvSpPr>
          <p:nvPr>
            <p:ph sz="quarter" idx="11"/>
          </p:nvPr>
        </p:nvSpPr>
        <p:spPr>
          <a:xfrm>
            <a:off x="4860032" y="1628800"/>
            <a:ext cx="3600400" cy="4392588"/>
          </a:xfrm>
          <a:prstGeom prst="rect">
            <a:avLst/>
          </a:prstGeom>
        </p:spPr>
        <p:txBody>
          <a:bodyPr/>
          <a:lstStyle>
            <a:lvl1pPr>
              <a:defRPr sz="2800">
                <a:solidFill>
                  <a:srgbClr val="00338D"/>
                </a:solidFill>
                <a:latin typeface="+mn-lt"/>
                <a:cs typeface="Arial" pitchFamily="34" charset="0"/>
              </a:defRPr>
            </a:lvl1pPr>
            <a:lvl2pPr>
              <a:defRPr sz="2400">
                <a:solidFill>
                  <a:srgbClr val="00338D"/>
                </a:solidFill>
                <a:latin typeface="+mn-lt"/>
                <a:cs typeface="Arial" pitchFamily="34" charset="0"/>
              </a:defRPr>
            </a:lvl2pPr>
            <a:lvl3pPr>
              <a:defRPr sz="2000">
                <a:solidFill>
                  <a:srgbClr val="00338D"/>
                </a:solidFill>
                <a:latin typeface="+mn-lt"/>
                <a:cs typeface="Arial" pitchFamily="34" charset="0"/>
              </a:defRPr>
            </a:lvl3pPr>
            <a:lvl4pPr>
              <a:defRPr>
                <a:solidFill>
                  <a:srgbClr val="00338D"/>
                </a:solidFill>
                <a:latin typeface="+mn-lt"/>
                <a:cs typeface="Arial" pitchFamily="34" charset="0"/>
              </a:defRPr>
            </a:lvl4pPr>
            <a:lvl5pPr>
              <a:defRPr>
                <a:solidFill>
                  <a:srgbClr val="00338D"/>
                </a:solidFill>
                <a:latin typeface="+mn-lt"/>
                <a:cs typeface="Arial" pitchFamily="34" charset="0"/>
              </a:defRPr>
            </a:lvl5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dirty="0"/>
          </a:p>
        </p:txBody>
      </p:sp>
      <p:sp>
        <p:nvSpPr>
          <p:cNvPr id="7" name="Tittel 1"/>
          <p:cNvSpPr>
            <a:spLocks noGrp="1"/>
          </p:cNvSpPr>
          <p:nvPr>
            <p:ph type="title"/>
          </p:nvPr>
        </p:nvSpPr>
        <p:spPr>
          <a:xfrm>
            <a:off x="683568" y="374221"/>
            <a:ext cx="6624736" cy="1038555"/>
          </a:xfrm>
          <a:prstGeom prst="rect">
            <a:avLst/>
          </a:prstGeom>
        </p:spPr>
        <p:txBody>
          <a:bodyPr/>
          <a:lstStyle>
            <a:lvl1pPr algn="l">
              <a:defRPr sz="4000" b="0">
                <a:solidFill>
                  <a:srgbClr val="00338D"/>
                </a:solidFill>
                <a:latin typeface="+mj-lt"/>
                <a:cs typeface="Arial" pitchFamily="34" charset="0"/>
              </a:defRPr>
            </a:lvl1pPr>
          </a:lstStyle>
          <a:p>
            <a:r>
              <a:rPr lang="nb-NO" smtClean="0"/>
              <a:t>Klikk for å redigere tittelstil</a:t>
            </a:r>
            <a:endParaRPr lang="nb-NO" dirty="0"/>
          </a:p>
        </p:txBody>
      </p:sp>
      <p:sp>
        <p:nvSpPr>
          <p:cNvPr id="8"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5FB60-F915-4EC5-95EC-F41312B57728}" type="datetime1">
              <a:rPr lang="nb-NO" smtClean="0"/>
              <a:t>01.06.2015</a:t>
            </a:fld>
            <a:endParaRPr lang="nb-NO"/>
          </a:p>
        </p:txBody>
      </p:sp>
      <p:sp>
        <p:nvSpPr>
          <p:cNvPr id="9"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10"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570561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nhald x2 utan grafikk">
    <p:spTree>
      <p:nvGrpSpPr>
        <p:cNvPr id="1" name=""/>
        <p:cNvGrpSpPr/>
        <p:nvPr/>
      </p:nvGrpSpPr>
      <p:grpSpPr>
        <a:xfrm>
          <a:off x="0" y="0"/>
          <a:ext cx="0" cy="0"/>
          <a:chOff x="0" y="0"/>
          <a:chExt cx="0" cy="0"/>
        </a:xfrm>
      </p:grpSpPr>
      <p:sp>
        <p:nvSpPr>
          <p:cNvPr id="6" name="Plassholder for innhold 3"/>
          <p:cNvSpPr>
            <a:spLocks noGrp="1"/>
          </p:cNvSpPr>
          <p:nvPr>
            <p:ph sz="quarter" idx="10"/>
          </p:nvPr>
        </p:nvSpPr>
        <p:spPr>
          <a:xfrm>
            <a:off x="683568" y="1628800"/>
            <a:ext cx="3600400" cy="4392588"/>
          </a:xfrm>
          <a:prstGeom prst="rect">
            <a:avLst/>
          </a:prstGeom>
        </p:spPr>
        <p:txBody>
          <a:bodyPr/>
          <a:lstStyle>
            <a:lvl1pPr>
              <a:defRPr sz="2800">
                <a:solidFill>
                  <a:srgbClr val="00338D"/>
                </a:solidFill>
                <a:latin typeface="+mn-lt"/>
                <a:cs typeface="Arial" pitchFamily="34" charset="0"/>
              </a:defRPr>
            </a:lvl1pPr>
            <a:lvl2pPr>
              <a:defRPr sz="2400">
                <a:solidFill>
                  <a:srgbClr val="00338D"/>
                </a:solidFill>
                <a:latin typeface="+mn-lt"/>
                <a:cs typeface="Arial" pitchFamily="34" charset="0"/>
              </a:defRPr>
            </a:lvl2pPr>
            <a:lvl3pPr>
              <a:defRPr sz="2000">
                <a:solidFill>
                  <a:srgbClr val="00338D"/>
                </a:solidFill>
                <a:latin typeface="+mn-lt"/>
                <a:cs typeface="Arial" pitchFamily="34" charset="0"/>
              </a:defRPr>
            </a:lvl3pPr>
            <a:lvl4pPr>
              <a:defRPr>
                <a:solidFill>
                  <a:srgbClr val="00338D"/>
                </a:solidFill>
                <a:latin typeface="+mn-lt"/>
                <a:cs typeface="Arial" pitchFamily="34" charset="0"/>
              </a:defRPr>
            </a:lvl4pPr>
            <a:lvl5pPr>
              <a:defRPr>
                <a:solidFill>
                  <a:srgbClr val="00338D"/>
                </a:solidFill>
                <a:latin typeface="+mn-lt"/>
                <a:cs typeface="Arial" pitchFamily="34" charset="0"/>
              </a:defRPr>
            </a:lvl5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dirty="0"/>
          </a:p>
        </p:txBody>
      </p:sp>
      <p:sp>
        <p:nvSpPr>
          <p:cNvPr id="7" name="Plassholder for innhold 3"/>
          <p:cNvSpPr>
            <a:spLocks noGrp="1"/>
          </p:cNvSpPr>
          <p:nvPr>
            <p:ph sz="quarter" idx="11"/>
          </p:nvPr>
        </p:nvSpPr>
        <p:spPr>
          <a:xfrm>
            <a:off x="4860032" y="1628800"/>
            <a:ext cx="3600400" cy="4392588"/>
          </a:xfrm>
          <a:prstGeom prst="rect">
            <a:avLst/>
          </a:prstGeom>
        </p:spPr>
        <p:txBody>
          <a:bodyPr/>
          <a:lstStyle>
            <a:lvl1pPr>
              <a:defRPr sz="2800">
                <a:solidFill>
                  <a:srgbClr val="00338D"/>
                </a:solidFill>
                <a:latin typeface="+mn-lt"/>
                <a:cs typeface="Arial" pitchFamily="34" charset="0"/>
              </a:defRPr>
            </a:lvl1pPr>
            <a:lvl2pPr>
              <a:defRPr sz="2400">
                <a:solidFill>
                  <a:srgbClr val="00338D"/>
                </a:solidFill>
                <a:latin typeface="+mn-lt"/>
                <a:cs typeface="Arial" pitchFamily="34" charset="0"/>
              </a:defRPr>
            </a:lvl2pPr>
            <a:lvl3pPr>
              <a:defRPr sz="2000">
                <a:solidFill>
                  <a:srgbClr val="00338D"/>
                </a:solidFill>
                <a:latin typeface="+mn-lt"/>
                <a:cs typeface="Arial" pitchFamily="34" charset="0"/>
              </a:defRPr>
            </a:lvl3pPr>
            <a:lvl4pPr>
              <a:defRPr>
                <a:solidFill>
                  <a:srgbClr val="00338D"/>
                </a:solidFill>
                <a:latin typeface="+mn-lt"/>
                <a:cs typeface="Arial" pitchFamily="34" charset="0"/>
              </a:defRPr>
            </a:lvl4pPr>
            <a:lvl5pPr>
              <a:defRPr>
                <a:solidFill>
                  <a:srgbClr val="00338D"/>
                </a:solidFill>
                <a:latin typeface="+mn-lt"/>
                <a:cs typeface="Arial" pitchFamily="34" charset="0"/>
              </a:defRPr>
            </a:lvl5p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nn-NO" noProof="0" dirty="0"/>
          </a:p>
        </p:txBody>
      </p:sp>
      <p:sp>
        <p:nvSpPr>
          <p:cNvPr id="8" name="Tittel 1"/>
          <p:cNvSpPr>
            <a:spLocks noGrp="1"/>
          </p:cNvSpPr>
          <p:nvPr>
            <p:ph type="title"/>
          </p:nvPr>
        </p:nvSpPr>
        <p:spPr>
          <a:xfrm>
            <a:off x="683568" y="374221"/>
            <a:ext cx="6624736" cy="1038555"/>
          </a:xfrm>
          <a:prstGeom prst="rect">
            <a:avLst/>
          </a:prstGeom>
        </p:spPr>
        <p:txBody>
          <a:bodyPr/>
          <a:lstStyle>
            <a:lvl1pPr algn="l">
              <a:defRPr sz="4000" b="0">
                <a:solidFill>
                  <a:srgbClr val="00338D"/>
                </a:solidFill>
                <a:latin typeface="+mj-lt"/>
                <a:cs typeface="Arial" pitchFamily="34" charset="0"/>
              </a:defRPr>
            </a:lvl1pPr>
          </a:lstStyle>
          <a:p>
            <a:r>
              <a:rPr lang="nb-NO" smtClean="0"/>
              <a:t>Klikk for å redigere tittelstil</a:t>
            </a:r>
            <a:endParaRPr lang="nb-NO" dirty="0"/>
          </a:p>
        </p:txBody>
      </p:sp>
      <p:sp>
        <p:nvSpPr>
          <p:cNvPr id="9"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5FB60-F915-4EC5-95EC-F41312B57728}" type="datetime1">
              <a:rPr lang="nb-NO" smtClean="0"/>
              <a:t>01.06.2015</a:t>
            </a:fld>
            <a:endParaRPr lang="nb-NO"/>
          </a:p>
        </p:txBody>
      </p:sp>
      <p:sp>
        <p:nvSpPr>
          <p:cNvPr id="10"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11"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8194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m/grafikk">
    <p:spTree>
      <p:nvGrpSpPr>
        <p:cNvPr id="1" name=""/>
        <p:cNvGrpSpPr/>
        <p:nvPr/>
      </p:nvGrpSpPr>
      <p:grpSpPr>
        <a:xfrm>
          <a:off x="0" y="0"/>
          <a:ext cx="0" cy="0"/>
          <a:chOff x="0" y="0"/>
          <a:chExt cx="0" cy="0"/>
        </a:xfrm>
      </p:grpSpPr>
      <p:sp>
        <p:nvSpPr>
          <p:cNvPr id="2"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60FC3-324B-401B-87AC-C14A6FCE29EE}" type="datetime1">
              <a:rPr lang="nb-NO" smtClean="0"/>
              <a:t>01.06.2015</a:t>
            </a:fld>
            <a:endParaRPr lang="nb-NO"/>
          </a:p>
        </p:txBody>
      </p:sp>
      <p:sp>
        <p:nvSpPr>
          <p:cNvPr id="3"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4"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23630579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m/logo">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F3627683-573E-4B9D-8D67-E8749E4FE20C}" type="datetime1">
              <a:rPr lang="nb-NO" smtClean="0"/>
              <a:t>01.06.2015</a:t>
            </a:fld>
            <a:endParaRPr lang="nb-NO" dirty="0"/>
          </a:p>
        </p:txBody>
      </p:sp>
      <p:sp>
        <p:nvSpPr>
          <p:cNvPr id="4" name="Plassholder for lysbildenummer 3"/>
          <p:cNvSpPr>
            <a:spLocks noGrp="1"/>
          </p:cNvSpPr>
          <p:nvPr>
            <p:ph type="sldNum" sz="quarter" idx="11"/>
          </p:nvPr>
        </p:nvSpPr>
        <p:spPr/>
        <p:txBody>
          <a:bodyPr/>
          <a:lstStyle/>
          <a:p>
            <a:fld id="{7DE01194-72E6-45CF-9942-7B359F3B706A}" type="slidenum">
              <a:rPr lang="nb-NO" smtClean="0"/>
              <a:t>‹#›</a:t>
            </a:fld>
            <a:endParaRPr lang="nb-NO"/>
          </a:p>
        </p:txBody>
      </p:sp>
      <p:sp>
        <p:nvSpPr>
          <p:cNvPr id="5" name="Plassholder for bunntekst 4"/>
          <p:cNvSpPr>
            <a:spLocks noGrp="1"/>
          </p:cNvSpPr>
          <p:nvPr>
            <p:ph type="ftr" sz="quarter" idx="12"/>
          </p:nvPr>
        </p:nvSpPr>
        <p:spPr/>
        <p:txBody>
          <a:bodyPr/>
          <a:lstStyle/>
          <a:p>
            <a:endParaRPr lang="nb-NO"/>
          </a:p>
        </p:txBody>
      </p:sp>
      <p:sp>
        <p:nvSpPr>
          <p:cNvPr id="6" name="Rektangel 5"/>
          <p:cNvSpPr/>
          <p:nvPr userDrawn="1"/>
        </p:nvSpPr>
        <p:spPr>
          <a:xfrm>
            <a:off x="0" y="0"/>
            <a:ext cx="9144000" cy="16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4409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F3627683-573E-4B9D-8D67-E8749E4FE20C}" type="datetime1">
              <a:rPr lang="nb-NO" smtClean="0"/>
              <a:t>01.06.2015</a:t>
            </a:fld>
            <a:endParaRPr lang="nb-NO" dirty="0"/>
          </a:p>
        </p:txBody>
      </p:sp>
      <p:sp>
        <p:nvSpPr>
          <p:cNvPr id="4" name="Plassholder for lysbildenummer 3"/>
          <p:cNvSpPr>
            <a:spLocks noGrp="1"/>
          </p:cNvSpPr>
          <p:nvPr>
            <p:ph type="sldNum" sz="quarter" idx="11"/>
          </p:nvPr>
        </p:nvSpPr>
        <p:spPr/>
        <p:txBody>
          <a:bodyPr/>
          <a:lstStyle/>
          <a:p>
            <a:fld id="{7DE01194-72E6-45CF-9942-7B359F3B706A}" type="slidenum">
              <a:rPr lang="nb-NO" smtClean="0"/>
              <a:t>‹#›</a:t>
            </a:fld>
            <a:endParaRPr lang="nb-NO"/>
          </a:p>
        </p:txBody>
      </p:sp>
      <p:sp>
        <p:nvSpPr>
          <p:cNvPr id="5" name="Plassholder for bunntekst 4"/>
          <p:cNvSpPr>
            <a:spLocks noGrp="1"/>
          </p:cNvSpPr>
          <p:nvPr>
            <p:ph type="ftr" sz="quarter" idx="12"/>
          </p:nvPr>
        </p:nvSpPr>
        <p:spPr/>
        <p:txBody>
          <a:bodyPr/>
          <a:lstStyle/>
          <a:p>
            <a:endParaRPr lang="nb-NO"/>
          </a:p>
        </p:txBody>
      </p:sp>
      <p:sp>
        <p:nvSpPr>
          <p:cNvPr id="6" name="Rektangel 5"/>
          <p:cNvSpPr/>
          <p:nvPr userDrawn="1"/>
        </p:nvSpPr>
        <p:spPr>
          <a:xfrm>
            <a:off x="0" y="0"/>
            <a:ext cx="9144000" cy="16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p:cNvSpPr/>
          <p:nvPr userDrawn="1"/>
        </p:nvSpPr>
        <p:spPr>
          <a:xfrm>
            <a:off x="0" y="6309320"/>
            <a:ext cx="2987824"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5786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16632"/>
            <a:ext cx="9144000" cy="1256746"/>
          </a:xfrm>
          <a:prstGeom prst="rect">
            <a:avLst/>
          </a:prstGeom>
        </p:spPr>
      </p:pic>
      <p:pic>
        <p:nvPicPr>
          <p:cNvPr id="9" name="Picture 10" descr="Logo-HM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122" y="6416588"/>
            <a:ext cx="2304678" cy="25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dato 1"/>
          <p:cNvSpPr>
            <a:spLocks noGrp="1"/>
          </p:cNvSpPr>
          <p:nvPr>
            <p:ph type="dt" sz="half" idx="2"/>
          </p:nvPr>
        </p:nvSpPr>
        <p:spPr>
          <a:xfrm>
            <a:off x="7164288" y="6355534"/>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27683-573E-4B9D-8D67-E8749E4FE20C}" type="datetime1">
              <a:rPr lang="nb-NO" smtClean="0"/>
              <a:t>01.06.2015</a:t>
            </a:fld>
            <a:endParaRPr lang="nb-NO" dirty="0"/>
          </a:p>
        </p:txBody>
      </p:sp>
      <p:sp>
        <p:nvSpPr>
          <p:cNvPr id="5" name="Plassholder for lysbildenummer 4"/>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01194-72E6-45CF-9942-7B359F3B706A}" type="slidenum">
              <a:rPr lang="nb-NO" smtClean="0"/>
              <a:t>‹#›</a:t>
            </a:fld>
            <a:endParaRPr lang="nb-NO"/>
          </a:p>
        </p:txBody>
      </p:sp>
      <p:sp>
        <p:nvSpPr>
          <p:cNvPr id="3" name="Plassholder for bunntekst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2514756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6" r:id="rId5"/>
    <p:sldLayoutId id="2147483652" r:id="rId6"/>
    <p:sldLayoutId id="2147483653" r:id="rId7"/>
    <p:sldLayoutId id="2147483655" r:id="rId8"/>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Systemmeldinger</a:t>
            </a:r>
            <a:endParaRPr lang="nb-NO" dirty="0"/>
          </a:p>
        </p:txBody>
      </p:sp>
      <p:sp>
        <p:nvSpPr>
          <p:cNvPr id="3" name="Plassholder for innhold 2"/>
          <p:cNvSpPr>
            <a:spLocks noGrp="1"/>
          </p:cNvSpPr>
          <p:nvPr>
            <p:ph sz="quarter" idx="10"/>
          </p:nvPr>
        </p:nvSpPr>
        <p:spPr>
          <a:xfrm>
            <a:off x="683568" y="1052736"/>
            <a:ext cx="7416824" cy="5760640"/>
          </a:xfrm>
        </p:spPr>
        <p:txBody>
          <a:bodyPr>
            <a:normAutofit/>
          </a:bodyPr>
          <a:lstStyle/>
          <a:p>
            <a:r>
              <a:rPr lang="nb-NO" dirty="0" smtClean="0"/>
              <a:t>Systemmelding er informasjon til brukeren om at endring har skjedd. Krever ingen aktiv handling, men det anbefales å merke av som lest for å holde oversikten</a:t>
            </a:r>
          </a:p>
          <a:p>
            <a:r>
              <a:rPr lang="nb-NO" dirty="0" smtClean="0"/>
              <a:t>Systemmelding kan inneholde lenker til relevant informasjon, for eksempel lenke til brukerkommentar, arbeidsgruppe, høringsrunder</a:t>
            </a:r>
          </a:p>
          <a:p>
            <a:r>
              <a:rPr lang="nb-NO" dirty="0" smtClean="0"/>
              <a:t>Har du skrevet ut et dokument får du varsel når det er revidert om å vurdere ny utskrift</a:t>
            </a:r>
          </a:p>
          <a:p>
            <a:r>
              <a:rPr lang="nb-NO" dirty="0" smtClean="0"/>
              <a:t>En liste over nye systemmeldinger finner du på fanen </a:t>
            </a:r>
            <a:r>
              <a:rPr lang="nb-NO" i="1" dirty="0" smtClean="0"/>
              <a:t>Systemmeldinger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a:t>
            </a:fld>
            <a:endParaRPr lang="nb-NO" dirty="0"/>
          </a:p>
        </p:txBody>
      </p:sp>
    </p:spTree>
    <p:extLst>
      <p:ext uri="{BB962C8B-B14F-4D97-AF65-F5344CB8AC3E}">
        <p14:creationId xmlns:p14="http://schemas.microsoft.com/office/powerpoint/2010/main" val="373710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Nye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10</a:t>
            </a:fld>
            <a:endParaRPr lang="nb-NO" dirty="0"/>
          </a:p>
        </p:txBody>
      </p:sp>
      <p:pic>
        <p:nvPicPr>
          <p:cNvPr id="14338"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7416800" cy="197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62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Nye dokument</a:t>
            </a:r>
            <a:endParaRPr lang="nb-NO" dirty="0"/>
          </a:p>
        </p:txBody>
      </p:sp>
      <p:sp>
        <p:nvSpPr>
          <p:cNvPr id="3" name="Plassholder for innhold 2"/>
          <p:cNvSpPr>
            <a:spLocks noGrp="1"/>
          </p:cNvSpPr>
          <p:nvPr>
            <p:ph sz="quarter" idx="10"/>
          </p:nvPr>
        </p:nvSpPr>
        <p:spPr>
          <a:xfrm>
            <a:off x="683568" y="1412776"/>
            <a:ext cx="7416824" cy="4824536"/>
          </a:xfrm>
        </p:spPr>
        <p:txBody>
          <a:bodyPr/>
          <a:lstStyle/>
          <a:p>
            <a:r>
              <a:rPr lang="nb-NO" dirty="0" smtClean="0"/>
              <a:t>Klikker du på lenken og åpner dokumentet vil det forsvinne fra oppdateringslisten når du lukker det. Vil du lettvint se mer på dokumentet kan du legge til som favoritt og evt. fjerne det fra favoritter når det er lest</a:t>
            </a:r>
          </a:p>
          <a:p>
            <a:r>
              <a:rPr lang="nb-NO" dirty="0" smtClean="0"/>
              <a:t>Når du har åpnet et dokument blir det registrert som at du har lest dokumentet</a:t>
            </a:r>
          </a:p>
          <a:p>
            <a:r>
              <a:rPr lang="nb-NO" dirty="0" smtClean="0"/>
              <a:t>Haker du av og fjerner dokumentet uten å åpne det, blir det ikke registrert som lest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11</a:t>
            </a:fld>
            <a:endParaRPr lang="nb-NO" dirty="0"/>
          </a:p>
        </p:txBody>
      </p:sp>
    </p:spTree>
    <p:extLst>
      <p:ext uri="{BB962C8B-B14F-4D97-AF65-F5344CB8AC3E}">
        <p14:creationId xmlns:p14="http://schemas.microsoft.com/office/powerpoint/2010/main" val="102126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374221"/>
            <a:ext cx="7272808" cy="1038555"/>
          </a:xfrm>
        </p:spPr>
        <p:txBody>
          <a:bodyPr/>
          <a:lstStyle/>
          <a:p>
            <a:r>
              <a:rPr lang="nb-NO" dirty="0" smtClean="0"/>
              <a:t>Fjern nye dokument fra oversikten</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12</a:t>
            </a:fld>
            <a:endParaRPr lang="nb-NO" dirty="0"/>
          </a:p>
        </p:txBody>
      </p:sp>
      <p:pic>
        <p:nvPicPr>
          <p:cNvPr id="4100" name="Picture 4"/>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84213" y="1819772"/>
            <a:ext cx="7416800" cy="403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Rett pil 9"/>
          <p:cNvCxnSpPr/>
          <p:nvPr/>
        </p:nvCxnSpPr>
        <p:spPr>
          <a:xfrm flipH="1" flipV="1">
            <a:off x="1889988" y="5445224"/>
            <a:ext cx="66578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179512" y="234888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08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624736" cy="606507"/>
          </a:xfrm>
        </p:spPr>
        <p:txBody>
          <a:bodyPr/>
          <a:lstStyle/>
          <a:p>
            <a:r>
              <a:rPr lang="nb-NO" dirty="0" smtClean="0"/>
              <a:t>Revisjon av dokument</a:t>
            </a:r>
            <a:endParaRPr lang="nb-NO" dirty="0"/>
          </a:p>
        </p:txBody>
      </p:sp>
      <p:sp>
        <p:nvSpPr>
          <p:cNvPr id="3" name="Plassholder for innhold 2"/>
          <p:cNvSpPr>
            <a:spLocks noGrp="1"/>
          </p:cNvSpPr>
          <p:nvPr>
            <p:ph sz="quarter" idx="10"/>
          </p:nvPr>
        </p:nvSpPr>
        <p:spPr>
          <a:xfrm>
            <a:off x="755576" y="980728"/>
            <a:ext cx="7416824" cy="5688632"/>
          </a:xfrm>
        </p:spPr>
        <p:txBody>
          <a:bodyPr/>
          <a:lstStyle/>
          <a:p>
            <a:r>
              <a:rPr lang="nb-NO" u="sng" dirty="0" smtClean="0"/>
              <a:t>Alt 1. </a:t>
            </a:r>
            <a:r>
              <a:rPr lang="nb-NO" dirty="0" smtClean="0"/>
              <a:t>Revidere dokument fra mine godkjente dokumenter</a:t>
            </a:r>
          </a:p>
          <a:p>
            <a:r>
              <a:rPr lang="nb-NO" u="sng" dirty="0" smtClean="0"/>
              <a:t>Alt. 2. </a:t>
            </a:r>
            <a:r>
              <a:rPr lang="nb-NO" dirty="0" smtClean="0"/>
              <a:t>Revidere dokument fra oppgaver</a:t>
            </a:r>
          </a:p>
          <a:p>
            <a:r>
              <a:rPr lang="nb-NO" u="sng" dirty="0" smtClean="0"/>
              <a:t>Alt. 3. </a:t>
            </a:r>
            <a:r>
              <a:rPr lang="nb-NO" dirty="0" smtClean="0"/>
              <a:t>Velge å utsette revisjon av dokumentet. Må sendes til godkjenner for å få godkjent utsettelse av revisjon</a:t>
            </a:r>
          </a:p>
          <a:p>
            <a:r>
              <a:rPr lang="nb-NO" dirty="0" smtClean="0"/>
              <a:t>Et dokument kan revideres utenom revisjonsfristen. Da følges </a:t>
            </a:r>
            <a:r>
              <a:rPr lang="nb-NO" u="sng" dirty="0" smtClean="0"/>
              <a:t>Alt 1.</a:t>
            </a:r>
          </a:p>
          <a:p>
            <a:r>
              <a:rPr lang="nb-NO" dirty="0" smtClean="0"/>
              <a:t>Du velger enten små eller betydelige endringer </a:t>
            </a:r>
            <a:br>
              <a:rPr lang="nb-NO" dirty="0" smtClean="0"/>
            </a:br>
            <a:r>
              <a:rPr lang="nb-NO" dirty="0" smtClean="0"/>
              <a:t>Ved små endringer endrer desimalene seg f. eks fra 2.3 til 2.4. </a:t>
            </a:r>
            <a:r>
              <a:rPr lang="nb-NO" dirty="0"/>
              <a:t>V</a:t>
            </a:r>
            <a:r>
              <a:rPr lang="nb-NO" dirty="0" smtClean="0"/>
              <a:t>ed betydelige endringer endrer det seg 2.3 til 3.3</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13</a:t>
            </a:fld>
            <a:endParaRPr lang="nb-NO" dirty="0"/>
          </a:p>
        </p:txBody>
      </p:sp>
    </p:spTree>
    <p:extLst>
      <p:ext uri="{BB962C8B-B14F-4D97-AF65-F5344CB8AC3E}">
        <p14:creationId xmlns:p14="http://schemas.microsoft.com/office/powerpoint/2010/main" val="74057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624736" cy="1326587"/>
          </a:xfrm>
        </p:spPr>
        <p:txBody>
          <a:bodyPr/>
          <a:lstStyle/>
          <a:p>
            <a:r>
              <a:rPr lang="nb-NO" dirty="0"/>
              <a:t>Alt 1.Revidere </a:t>
            </a:r>
            <a:r>
              <a:rPr lang="nb-NO" dirty="0" smtClean="0"/>
              <a:t>dokument fra mine godkjente dokumenter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14</a:t>
            </a:fld>
            <a:endParaRPr lang="nb-NO" dirty="0"/>
          </a:p>
        </p:txBody>
      </p:sp>
      <p:pic>
        <p:nvPicPr>
          <p:cNvPr id="6152" name="Picture 8"/>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741680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72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624736" cy="1326587"/>
          </a:xfrm>
        </p:spPr>
        <p:txBody>
          <a:bodyPr/>
          <a:lstStyle/>
          <a:p>
            <a:r>
              <a:rPr lang="nb-NO" dirty="0"/>
              <a:t>Alt 2.Revisjon </a:t>
            </a:r>
            <a:r>
              <a:rPr lang="nb-NO" dirty="0" smtClean="0"/>
              <a:t>av dokument fra oppgaver. </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15</a:t>
            </a:fld>
            <a:endParaRPr lang="nb-NO" dirty="0"/>
          </a:p>
        </p:txBody>
      </p:sp>
      <p:pic>
        <p:nvPicPr>
          <p:cNvPr id="1741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01788" y="2501106"/>
            <a:ext cx="55816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Rett pil 9"/>
          <p:cNvCxnSpPr/>
          <p:nvPr/>
        </p:nvCxnSpPr>
        <p:spPr>
          <a:xfrm flipH="1">
            <a:off x="5652120" y="3356992"/>
            <a:ext cx="1368153" cy="860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70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Revisjon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16</a:t>
            </a:fld>
            <a:endParaRPr lang="nb-NO" dirty="0"/>
          </a:p>
        </p:txBody>
      </p:sp>
      <p:pic>
        <p:nvPicPr>
          <p:cNvPr id="1638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01825" y="2420144"/>
            <a:ext cx="49815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flipH="1">
            <a:off x="5447726" y="3312099"/>
            <a:ext cx="700676" cy="620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flipH="1">
            <a:off x="5702424" y="4149080"/>
            <a:ext cx="1029816" cy="219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Rett pil 5"/>
          <p:cNvCxnSpPr/>
          <p:nvPr/>
        </p:nvCxnSpPr>
        <p:spPr>
          <a:xfrm flipH="1">
            <a:off x="5447726" y="3848476"/>
            <a:ext cx="1372794" cy="32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77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Revisjon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17</a:t>
            </a:fld>
            <a:endParaRPr lang="nb-NO" dirty="0"/>
          </a:p>
        </p:txBody>
      </p:sp>
      <p:sp>
        <p:nvSpPr>
          <p:cNvPr id="3" name="Plassholder for innhold 2"/>
          <p:cNvSpPr>
            <a:spLocks noGrp="1"/>
          </p:cNvSpPr>
          <p:nvPr>
            <p:ph sz="quarter" idx="10"/>
          </p:nvPr>
        </p:nvSpPr>
        <p:spPr/>
        <p:txBody>
          <a:bodyPr/>
          <a:lstStyle/>
          <a:p>
            <a:r>
              <a:rPr lang="nb-NO" dirty="0" smtClean="0"/>
              <a:t>Rediger i egen applikasjon</a:t>
            </a:r>
          </a:p>
          <a:p>
            <a:r>
              <a:rPr lang="nb-NO" dirty="0" smtClean="0"/>
              <a:t>Gjør endringer i </a:t>
            </a:r>
            <a:r>
              <a:rPr lang="nb-NO" dirty="0" err="1" smtClean="0"/>
              <a:t>word</a:t>
            </a:r>
            <a:r>
              <a:rPr lang="nb-NO" dirty="0" smtClean="0"/>
              <a:t> dokumentet</a:t>
            </a:r>
          </a:p>
          <a:p>
            <a:r>
              <a:rPr lang="nb-NO" dirty="0" smtClean="0"/>
              <a:t>Trykk lagreknappen</a:t>
            </a:r>
          </a:p>
          <a:p>
            <a:r>
              <a:rPr lang="nb-NO" dirty="0" smtClean="0"/>
              <a:t>Trykk vis dokument i venstre menyen i arbeidsdelen</a:t>
            </a:r>
          </a:p>
          <a:p>
            <a:r>
              <a:rPr lang="nb-NO" dirty="0" smtClean="0"/>
              <a:t>Det ferdige reviderte dokumentet behandles på samme måte som Nytt dokument</a:t>
            </a:r>
            <a:endParaRPr lang="nb-NO" dirty="0"/>
          </a:p>
        </p:txBody>
      </p:sp>
    </p:spTree>
    <p:extLst>
      <p:ext uri="{BB962C8B-B14F-4D97-AF65-F5344CB8AC3E}">
        <p14:creationId xmlns:p14="http://schemas.microsoft.com/office/powerpoint/2010/main" val="320183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Rediger i egen applikasjon</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18</a:t>
            </a:fld>
            <a:endParaRPr lang="nb-NO"/>
          </a:p>
        </p:txBody>
      </p:sp>
      <p:pic>
        <p:nvPicPr>
          <p:cNvPr id="1843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192338" y="1815306"/>
            <a:ext cx="44005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a:off x="1259632" y="256490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29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Revisjon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19</a:t>
            </a:fld>
            <a:endParaRPr lang="nb-NO"/>
          </a:p>
        </p:txBody>
      </p:sp>
      <p:pic>
        <p:nvPicPr>
          <p:cNvPr id="2048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830388" y="1839119"/>
            <a:ext cx="512445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a:off x="3347864" y="263691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2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Systemmeldinger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2</a:t>
            </a:fld>
            <a:endParaRPr lang="nb-NO" dirty="0"/>
          </a:p>
        </p:txBody>
      </p:sp>
      <p:pic>
        <p:nvPicPr>
          <p:cNvPr id="512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84213" y="2420888"/>
            <a:ext cx="7416800" cy="235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tt pil 5"/>
          <p:cNvCxnSpPr/>
          <p:nvPr/>
        </p:nvCxnSpPr>
        <p:spPr>
          <a:xfrm flipH="1">
            <a:off x="3563888" y="2204864"/>
            <a:ext cx="86409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95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Lagre endringer i dokumentet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20</a:t>
            </a:fld>
            <a:endParaRPr lang="nb-NO"/>
          </a:p>
        </p:txBody>
      </p:sp>
      <p:pic>
        <p:nvPicPr>
          <p:cNvPr id="2253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906913" y="1628775"/>
            <a:ext cx="6971400"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a:off x="219133" y="73488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5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Vis det reviderte dokumentet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21</a:t>
            </a:fld>
            <a:endParaRPr lang="nb-NO"/>
          </a:p>
        </p:txBody>
      </p:sp>
      <p:pic>
        <p:nvPicPr>
          <p:cNvPr id="2355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801813" y="2505869"/>
            <a:ext cx="51816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a:off x="899592" y="263691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77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Alt. 3. Utsett revisjon</a:t>
            </a:r>
            <a:endParaRPr lang="nb-NO" dirty="0"/>
          </a:p>
        </p:txBody>
      </p:sp>
      <p:sp>
        <p:nvSpPr>
          <p:cNvPr id="3" name="Plassholder for innhold 2"/>
          <p:cNvSpPr>
            <a:spLocks noGrp="1"/>
          </p:cNvSpPr>
          <p:nvPr>
            <p:ph sz="quarter" idx="10"/>
          </p:nvPr>
        </p:nvSpPr>
        <p:spPr/>
        <p:txBody>
          <a:bodyPr/>
          <a:lstStyle/>
          <a:p>
            <a:r>
              <a:rPr lang="nb-NO" dirty="0" smtClean="0"/>
              <a:t>Åpne dokumentet fra </a:t>
            </a:r>
            <a:r>
              <a:rPr lang="nb-NO" i="1" dirty="0" smtClean="0"/>
              <a:t>Oppgaver</a:t>
            </a:r>
          </a:p>
          <a:p>
            <a:r>
              <a:rPr lang="nb-NO" dirty="0" smtClean="0"/>
              <a:t>Velg </a:t>
            </a:r>
            <a:r>
              <a:rPr lang="nb-NO" i="1" dirty="0" smtClean="0"/>
              <a:t>« Endre revisjonsfristen»</a:t>
            </a:r>
          </a:p>
          <a:p>
            <a:r>
              <a:rPr lang="nb-NO" dirty="0" smtClean="0"/>
              <a:t>Velg deltagere i runden</a:t>
            </a:r>
          </a:p>
          <a:p>
            <a:r>
              <a:rPr lang="nb-NO" dirty="0" smtClean="0"/>
              <a:t>Start runden for utsettelse av revisjonsfrist</a:t>
            </a:r>
          </a:p>
          <a:p>
            <a:endParaRPr lang="nb-NO" dirty="0" smtClean="0"/>
          </a:p>
          <a:p>
            <a:endParaRPr lang="nb-NO" i="1" dirty="0" smtClean="0"/>
          </a:p>
          <a:p>
            <a:endParaRPr lang="nb-NO" b="1"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22</a:t>
            </a:fld>
            <a:endParaRPr lang="nb-NO"/>
          </a:p>
        </p:txBody>
      </p:sp>
    </p:spTree>
    <p:extLst>
      <p:ext uri="{BB962C8B-B14F-4D97-AF65-F5344CB8AC3E}">
        <p14:creationId xmlns:p14="http://schemas.microsoft.com/office/powerpoint/2010/main" val="384983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Utsett revisjon</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23</a:t>
            </a:fld>
            <a:endParaRPr lang="nb-NO"/>
          </a:p>
        </p:txBody>
      </p:sp>
      <p:pic>
        <p:nvPicPr>
          <p:cNvPr id="307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84213" y="2348881"/>
            <a:ext cx="74168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flipH="1">
            <a:off x="5220072" y="1988840"/>
            <a:ext cx="1728192"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0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Utsett revisjon</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24</a:t>
            </a:fld>
            <a:endParaRPr lang="nb-NO"/>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41680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a:off x="179512" y="2132856"/>
            <a:ext cx="108012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2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Endre revisjonsfristen</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25</a:t>
            </a:fld>
            <a:endParaRPr lang="nb-NO"/>
          </a:p>
        </p:txBody>
      </p:sp>
      <p:cxnSp>
        <p:nvCxnSpPr>
          <p:cNvPr id="8" name="Rett pil 7"/>
          <p:cNvCxnSpPr/>
          <p:nvPr/>
        </p:nvCxnSpPr>
        <p:spPr>
          <a:xfrm flipH="1">
            <a:off x="4982344" y="2492896"/>
            <a:ext cx="1245840" cy="698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168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Rett pil 11"/>
          <p:cNvCxnSpPr/>
          <p:nvPr/>
        </p:nvCxnSpPr>
        <p:spPr>
          <a:xfrm flipH="1">
            <a:off x="5065204" y="2420888"/>
            <a:ext cx="1080120" cy="698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15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Utfasing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26</a:t>
            </a:fld>
            <a:endParaRPr lang="nb-NO"/>
          </a:p>
        </p:txBody>
      </p:sp>
      <p:sp>
        <p:nvSpPr>
          <p:cNvPr id="3" name="Plassholder for innhold 2"/>
          <p:cNvSpPr>
            <a:spLocks noGrp="1"/>
          </p:cNvSpPr>
          <p:nvPr>
            <p:ph sz="quarter" idx="10"/>
          </p:nvPr>
        </p:nvSpPr>
        <p:spPr/>
        <p:txBody>
          <a:bodyPr/>
          <a:lstStyle/>
          <a:p>
            <a:r>
              <a:rPr lang="nb-NO" dirty="0" smtClean="0"/>
              <a:t>Du kan skjule (utfase) dokument for brukerne ved å fjerne det fra visningsdelen på 2 måter:</a:t>
            </a:r>
          </a:p>
          <a:p>
            <a:r>
              <a:rPr lang="nb-NO" u="sng" dirty="0" smtClean="0"/>
              <a:t>Alt 1. </a:t>
            </a:r>
            <a:r>
              <a:rPr lang="nb-NO" dirty="0" smtClean="0"/>
              <a:t>Klikk på revisjonsoppgaven du har mottatt og velg &gt; Start utfasingsrunde.</a:t>
            </a:r>
          </a:p>
          <a:p>
            <a:r>
              <a:rPr lang="nb-NO" u="sng" dirty="0" smtClean="0"/>
              <a:t>Alt 2. </a:t>
            </a:r>
            <a:r>
              <a:rPr lang="nb-NO" dirty="0" smtClean="0"/>
              <a:t>Gå til mine dokument &gt; godkjente dokument &gt; åpne dokumentet &gt; velg utfasing i utform dokument i venstre menyen og velg start utfasingsrunde.</a:t>
            </a:r>
            <a:endParaRPr lang="nb-NO" dirty="0"/>
          </a:p>
        </p:txBody>
      </p:sp>
    </p:spTree>
    <p:extLst>
      <p:ext uri="{BB962C8B-B14F-4D97-AF65-F5344CB8AC3E}">
        <p14:creationId xmlns:p14="http://schemas.microsoft.com/office/powerpoint/2010/main" val="230646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Utfasing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27</a:t>
            </a:fld>
            <a:endParaRPr lang="nb-NO"/>
          </a:p>
        </p:txBody>
      </p:sp>
      <p:sp>
        <p:nvSpPr>
          <p:cNvPr id="3" name="Plassholder for innhold 2"/>
          <p:cNvSpPr>
            <a:spLocks noGrp="1"/>
          </p:cNvSpPr>
          <p:nvPr>
            <p:ph sz="quarter" idx="10"/>
          </p:nvPr>
        </p:nvSpPr>
        <p:spPr>
          <a:xfrm>
            <a:off x="683568" y="1340768"/>
            <a:ext cx="7416824" cy="4968552"/>
          </a:xfrm>
        </p:spPr>
        <p:txBody>
          <a:bodyPr/>
          <a:lstStyle/>
          <a:p>
            <a:r>
              <a:rPr lang="nb-NO" dirty="0" smtClean="0"/>
              <a:t>Listen viser de brukere du har valgt som deltagere i godkjenningsrunden</a:t>
            </a:r>
          </a:p>
          <a:p>
            <a:r>
              <a:rPr lang="nb-NO" dirty="0" smtClean="0"/>
              <a:t>Åpne personvelgeren slik at du kan endre hvem som er deltagere i godkjenningsrunde av utfasing</a:t>
            </a:r>
          </a:p>
          <a:p>
            <a:r>
              <a:rPr lang="nb-NO" dirty="0" smtClean="0"/>
              <a:t>Angi frist for når deltagere i runden må gi sitt svar</a:t>
            </a:r>
          </a:p>
          <a:p>
            <a:r>
              <a:rPr lang="nb-NO" dirty="0" smtClean="0"/>
              <a:t>Skriv inn kommentar om hvorfor utfasing foreslås</a:t>
            </a:r>
          </a:p>
          <a:p>
            <a:r>
              <a:rPr lang="nb-NO" dirty="0" smtClean="0"/>
              <a:t>Igangsett godkjenningsrunden for utfasing</a:t>
            </a:r>
          </a:p>
          <a:p>
            <a:endParaRPr lang="nb-NO" dirty="0"/>
          </a:p>
        </p:txBody>
      </p:sp>
    </p:spTree>
    <p:extLst>
      <p:ext uri="{BB962C8B-B14F-4D97-AF65-F5344CB8AC3E}">
        <p14:creationId xmlns:p14="http://schemas.microsoft.com/office/powerpoint/2010/main" val="47549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Alt 1.Utfasing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28</a:t>
            </a:fld>
            <a:endParaRPr lang="nb-NO"/>
          </a:p>
        </p:txBody>
      </p:sp>
      <p:pic>
        <p:nvPicPr>
          <p:cNvPr id="1024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6336704" cy="293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tt pil 5"/>
          <p:cNvCxnSpPr/>
          <p:nvPr/>
        </p:nvCxnSpPr>
        <p:spPr>
          <a:xfrm flipH="1">
            <a:off x="7740352" y="3212976"/>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624736" cy="1254579"/>
          </a:xfrm>
        </p:spPr>
        <p:txBody>
          <a:bodyPr/>
          <a:lstStyle/>
          <a:p>
            <a:r>
              <a:rPr lang="nb-NO" dirty="0" smtClean="0"/>
              <a:t>Alt. 1. </a:t>
            </a:r>
            <a:br>
              <a:rPr lang="nb-NO" dirty="0" smtClean="0"/>
            </a:br>
            <a:r>
              <a:rPr lang="nb-NO" dirty="0" smtClean="0"/>
              <a:t>Utfas dokument fra oppgaver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29</a:t>
            </a:fld>
            <a:endParaRPr lang="nb-NO"/>
          </a:p>
        </p:txBody>
      </p:sp>
      <p:pic>
        <p:nvPicPr>
          <p:cNvPr id="9218"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540060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flipH="1">
            <a:off x="5796136" y="4509120"/>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7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Skjul systemmeldinger</a:t>
            </a:r>
            <a:endParaRPr lang="nb-NO" dirty="0"/>
          </a:p>
        </p:txBody>
      </p:sp>
      <p:sp>
        <p:nvSpPr>
          <p:cNvPr id="3" name="Plassholder for innhold 2"/>
          <p:cNvSpPr>
            <a:spLocks noGrp="1"/>
          </p:cNvSpPr>
          <p:nvPr>
            <p:ph sz="quarter" idx="10"/>
          </p:nvPr>
        </p:nvSpPr>
        <p:spPr/>
        <p:txBody>
          <a:bodyPr/>
          <a:lstStyle/>
          <a:p>
            <a:r>
              <a:rPr lang="nb-NO" dirty="0" smtClean="0"/>
              <a:t>Kryss av til venstre for en systemmelding, eller kryss til venstre i tittelraden for å krysse av for alle systemmeldinger. Klikk </a:t>
            </a:r>
            <a:r>
              <a:rPr lang="nb-NO" i="1" dirty="0" smtClean="0"/>
              <a:t>Skjul valgte </a:t>
            </a:r>
            <a:r>
              <a:rPr lang="nb-NO" dirty="0" smtClean="0"/>
              <a:t>og de flytter seg til oversikten </a:t>
            </a:r>
            <a:r>
              <a:rPr lang="nb-NO" i="1" dirty="0" smtClean="0"/>
              <a:t>Skjulte systemmeldinger</a:t>
            </a:r>
            <a:r>
              <a:rPr lang="nb-NO" dirty="0" smtClean="0"/>
              <a:t>.</a:t>
            </a:r>
          </a:p>
          <a:p>
            <a:r>
              <a:rPr lang="nb-NO" dirty="0" smtClean="0"/>
              <a:t>Alle systemmeldinger du har skjult er lagret og kan nås med valget </a:t>
            </a:r>
            <a:r>
              <a:rPr lang="nb-NO" i="1" dirty="0" smtClean="0"/>
              <a:t>Skjulte</a:t>
            </a:r>
            <a:r>
              <a:rPr lang="nb-NO" dirty="0" smtClean="0"/>
              <a:t> </a:t>
            </a:r>
            <a:r>
              <a:rPr lang="nb-NO" i="1" dirty="0" smtClean="0"/>
              <a:t>systemmeldinger</a:t>
            </a:r>
            <a:endParaRPr lang="nb-NO" i="1"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3</a:t>
            </a:fld>
            <a:endParaRPr lang="nb-NO" dirty="0"/>
          </a:p>
        </p:txBody>
      </p:sp>
    </p:spTree>
    <p:extLst>
      <p:ext uri="{BB962C8B-B14F-4D97-AF65-F5344CB8AC3E}">
        <p14:creationId xmlns:p14="http://schemas.microsoft.com/office/powerpoint/2010/main" val="3312293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624736" cy="1254579"/>
          </a:xfrm>
        </p:spPr>
        <p:txBody>
          <a:bodyPr/>
          <a:lstStyle/>
          <a:p>
            <a:r>
              <a:rPr lang="nb-NO" dirty="0" smtClean="0"/>
              <a:t>Alt 2. Utfasing dokument fra godkjente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30</a:t>
            </a:fld>
            <a:endParaRPr lang="nb-NO"/>
          </a:p>
        </p:txBody>
      </p:sp>
      <p:pic>
        <p:nvPicPr>
          <p:cNvPr id="819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763346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Rett pil 10"/>
          <p:cNvCxnSpPr/>
          <p:nvPr/>
        </p:nvCxnSpPr>
        <p:spPr>
          <a:xfrm flipH="1">
            <a:off x="1691680" y="4437112"/>
            <a:ext cx="151216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9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Utfasing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31</a:t>
            </a:fld>
            <a:endParaRPr lang="nb-NO"/>
          </a:p>
        </p:txBody>
      </p:sp>
      <p:pic>
        <p:nvPicPr>
          <p:cNvPr id="205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84213" y="1719943"/>
            <a:ext cx="7416800" cy="314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02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374221"/>
            <a:ext cx="6840760" cy="1038555"/>
          </a:xfrm>
        </p:spPr>
        <p:txBody>
          <a:bodyPr/>
          <a:lstStyle/>
          <a:p>
            <a:r>
              <a:rPr lang="nb-NO" dirty="0" smtClean="0"/>
              <a:t>Igjen opprett utfaset dokument</a:t>
            </a:r>
            <a:endParaRPr lang="nb-NO" dirty="0"/>
          </a:p>
        </p:txBody>
      </p:sp>
      <p:sp>
        <p:nvSpPr>
          <p:cNvPr id="3" name="Plassholder for innhold 2"/>
          <p:cNvSpPr>
            <a:spLocks noGrp="1"/>
          </p:cNvSpPr>
          <p:nvPr>
            <p:ph sz="quarter" idx="10"/>
          </p:nvPr>
        </p:nvSpPr>
        <p:spPr/>
        <p:txBody>
          <a:bodyPr/>
          <a:lstStyle/>
          <a:p>
            <a:r>
              <a:rPr lang="nb-NO" dirty="0" smtClean="0"/>
              <a:t>Gå til mine dokumenter og velg fanen </a:t>
            </a:r>
            <a:r>
              <a:rPr lang="nb-NO" i="1" dirty="0" smtClean="0"/>
              <a:t>Utfasede dokumenter</a:t>
            </a:r>
          </a:p>
          <a:p>
            <a:r>
              <a:rPr lang="nb-NO" dirty="0" smtClean="0"/>
              <a:t>Velg </a:t>
            </a:r>
            <a:r>
              <a:rPr lang="nb-NO" i="1" dirty="0" smtClean="0"/>
              <a:t>Ny revisjon </a:t>
            </a:r>
            <a:r>
              <a:rPr lang="nb-NO" dirty="0" smtClean="0"/>
              <a:t>og fortsett som ved revisjon av dokument</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32</a:t>
            </a:fld>
            <a:endParaRPr lang="nb-NO"/>
          </a:p>
        </p:txBody>
      </p:sp>
    </p:spTree>
    <p:extLst>
      <p:ext uri="{BB962C8B-B14F-4D97-AF65-F5344CB8AC3E}">
        <p14:creationId xmlns:p14="http://schemas.microsoft.com/office/powerpoint/2010/main" val="382034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Skjul </a:t>
            </a:r>
            <a:r>
              <a:rPr lang="nb-NO" dirty="0"/>
              <a:t>s</a:t>
            </a:r>
            <a:r>
              <a:rPr lang="nb-NO" dirty="0" smtClean="0"/>
              <a:t>ystemmeldinger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4</a:t>
            </a:fld>
            <a:endParaRPr lang="nb-NO" dirty="0"/>
          </a:p>
        </p:txBody>
      </p:sp>
      <p:pic>
        <p:nvPicPr>
          <p:cNvPr id="11267"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979712" y="1196753"/>
            <a:ext cx="4390488"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Rett pil 8"/>
          <p:cNvCxnSpPr/>
          <p:nvPr/>
        </p:nvCxnSpPr>
        <p:spPr>
          <a:xfrm flipH="1" flipV="1">
            <a:off x="5364088" y="5661248"/>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283968" y="1340768"/>
            <a:ext cx="122312" cy="1202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84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Vis skjulte systemmeldinger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a:p>
        </p:txBody>
      </p:sp>
      <p:sp>
        <p:nvSpPr>
          <p:cNvPr id="5" name="Plassholder for lysbildenummer 4"/>
          <p:cNvSpPr>
            <a:spLocks noGrp="1"/>
          </p:cNvSpPr>
          <p:nvPr>
            <p:ph type="sldNum" sz="quarter" idx="4"/>
          </p:nvPr>
        </p:nvSpPr>
        <p:spPr/>
        <p:txBody>
          <a:bodyPr/>
          <a:lstStyle/>
          <a:p>
            <a:fld id="{7DE01194-72E6-45CF-9942-7B359F3B706A}" type="slidenum">
              <a:rPr lang="nb-NO" smtClean="0"/>
              <a:t>5</a:t>
            </a:fld>
            <a:endParaRPr lang="nb-NO"/>
          </a:p>
        </p:txBody>
      </p:sp>
      <p:pic>
        <p:nvPicPr>
          <p:cNvPr id="307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23528" y="2924944"/>
            <a:ext cx="856895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Rett pil 7"/>
          <p:cNvCxnSpPr/>
          <p:nvPr/>
        </p:nvCxnSpPr>
        <p:spPr>
          <a:xfrm>
            <a:off x="6300192" y="2348880"/>
            <a:ext cx="20882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28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Brukerkommentarer</a:t>
            </a:r>
            <a:endParaRPr lang="nb-NO" dirty="0"/>
          </a:p>
        </p:txBody>
      </p:sp>
      <p:sp>
        <p:nvSpPr>
          <p:cNvPr id="3" name="Plassholder for innhold 2"/>
          <p:cNvSpPr>
            <a:spLocks noGrp="1"/>
          </p:cNvSpPr>
          <p:nvPr>
            <p:ph sz="quarter" idx="10"/>
          </p:nvPr>
        </p:nvSpPr>
        <p:spPr/>
        <p:txBody>
          <a:bodyPr/>
          <a:lstStyle/>
          <a:p>
            <a:r>
              <a:rPr lang="nb-NO" u="sng" dirty="0" smtClean="0"/>
              <a:t>Alt 1. </a:t>
            </a:r>
            <a:r>
              <a:rPr lang="nb-NO" dirty="0" smtClean="0"/>
              <a:t>Brukerkommentarer får du som en systemmelding. Klikk på lenken og du får opp alle brukerkommentarene på dokumentet</a:t>
            </a:r>
          </a:p>
          <a:p>
            <a:r>
              <a:rPr lang="nb-NO" u="sng" dirty="0" smtClean="0"/>
              <a:t>Alt 2. </a:t>
            </a:r>
            <a:r>
              <a:rPr lang="nb-NO" dirty="0" smtClean="0"/>
              <a:t>Gå via mine dokumenter og godkjente dokumenter i arbeidsdelen. Her får du opp alle brukerkommentarer og oversikt over uleste og leste kommentarer.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6</a:t>
            </a:fld>
            <a:endParaRPr lang="nb-NO" dirty="0"/>
          </a:p>
        </p:txBody>
      </p:sp>
    </p:spTree>
    <p:extLst>
      <p:ext uri="{BB962C8B-B14F-4D97-AF65-F5344CB8AC3E}">
        <p14:creationId xmlns:p14="http://schemas.microsoft.com/office/powerpoint/2010/main" val="320838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Alt 1. Brukerkommentar</a:t>
            </a:r>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7</a:t>
            </a:fld>
            <a:endParaRPr lang="nb-NO" dirty="0"/>
          </a:p>
        </p:txBody>
      </p:sp>
      <p:pic>
        <p:nvPicPr>
          <p:cNvPr id="1229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771800" y="1196752"/>
            <a:ext cx="266429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45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Alt 2</a:t>
            </a:r>
            <a:r>
              <a:rPr lang="nb-NO" dirty="0" smtClean="0"/>
              <a:t>. Brukerkommentar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8</a:t>
            </a:fld>
            <a:endParaRPr lang="nb-NO" dirty="0"/>
          </a:p>
        </p:txBody>
      </p:sp>
      <p:pic>
        <p:nvPicPr>
          <p:cNvPr id="717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705613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07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a:t>
            </a:r>
            <a:r>
              <a:rPr lang="nb-NO" dirty="0" smtClean="0"/>
              <a:t>ppgaver</a:t>
            </a:r>
            <a:endParaRPr lang="nb-NO" dirty="0"/>
          </a:p>
        </p:txBody>
      </p:sp>
      <p:sp>
        <p:nvSpPr>
          <p:cNvPr id="4" name="Plassholder for dato 3"/>
          <p:cNvSpPr>
            <a:spLocks noGrp="1"/>
          </p:cNvSpPr>
          <p:nvPr>
            <p:ph type="dt" sz="half" idx="2"/>
          </p:nvPr>
        </p:nvSpPr>
        <p:spPr/>
        <p:txBody>
          <a:bodyPr/>
          <a:lstStyle/>
          <a:p>
            <a:fld id="{54C6B101-3BC7-446C-8B2C-B9B52B6F1948}" type="datetime1">
              <a:rPr lang="nb-NO" smtClean="0"/>
              <a:t>01.06.2015</a:t>
            </a:fld>
            <a:endParaRPr lang="nb-NO" dirty="0"/>
          </a:p>
        </p:txBody>
      </p:sp>
      <p:sp>
        <p:nvSpPr>
          <p:cNvPr id="5" name="Plassholder for lysbildenummer 4"/>
          <p:cNvSpPr>
            <a:spLocks noGrp="1"/>
          </p:cNvSpPr>
          <p:nvPr>
            <p:ph type="sldNum" sz="quarter" idx="4"/>
          </p:nvPr>
        </p:nvSpPr>
        <p:spPr/>
        <p:txBody>
          <a:bodyPr/>
          <a:lstStyle/>
          <a:p>
            <a:fld id="{7DE01194-72E6-45CF-9942-7B359F3B706A}" type="slidenum">
              <a:rPr lang="nb-NO" smtClean="0"/>
              <a:t>9</a:t>
            </a:fld>
            <a:endParaRPr lang="nb-NO" dirty="0"/>
          </a:p>
        </p:txBody>
      </p:sp>
      <p:sp>
        <p:nvSpPr>
          <p:cNvPr id="3" name="Plassholder for innhold 2"/>
          <p:cNvSpPr>
            <a:spLocks noGrp="1"/>
          </p:cNvSpPr>
          <p:nvPr>
            <p:ph sz="quarter" idx="10"/>
          </p:nvPr>
        </p:nvSpPr>
        <p:spPr/>
        <p:txBody>
          <a:bodyPr/>
          <a:lstStyle/>
          <a:p>
            <a:r>
              <a:rPr lang="nb-NO" dirty="0" smtClean="0"/>
              <a:t>Er i forhold til meldinger du er ansvarlig for</a:t>
            </a:r>
          </a:p>
          <a:p>
            <a:r>
              <a:rPr lang="nb-NO" dirty="0" smtClean="0"/>
              <a:t>Varsler om dokument som du skal revideres</a:t>
            </a:r>
          </a:p>
          <a:p>
            <a:r>
              <a:rPr lang="nb-NO" dirty="0" smtClean="0"/>
              <a:t>Har  du relatert et dokument til ditt dokument og gjort de avhengig av hverandre, kommer det opp varsel om revisjon av ditt, når det andre dokumentet blir revidert</a:t>
            </a:r>
          </a:p>
          <a:p>
            <a:r>
              <a:rPr lang="nb-NO" dirty="0" smtClean="0"/>
              <a:t>Varsler om at du er med i høringsgruppe</a:t>
            </a:r>
          </a:p>
          <a:p>
            <a:endParaRPr lang="nb-NO" dirty="0"/>
          </a:p>
        </p:txBody>
      </p:sp>
    </p:spTree>
    <p:extLst>
      <p:ext uri="{BB962C8B-B14F-4D97-AF65-F5344CB8AC3E}">
        <p14:creationId xmlns:p14="http://schemas.microsoft.com/office/powerpoint/2010/main" val="1532670266"/>
      </p:ext>
    </p:extLst>
  </p:cSld>
  <p:clrMapOvr>
    <a:masterClrMapping/>
  </p:clrMapOvr>
</p:sld>
</file>

<file path=ppt/theme/theme1.xml><?xml version="1.0" encoding="utf-8"?>
<a:theme xmlns:a="http://schemas.openxmlformats.org/drawingml/2006/main" name="Lync undervivning  2015 an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B8C3FBF99EE748A2D428E276D701E9" ma:contentTypeVersion="0" ma:contentTypeDescription="Opprett et nytt dokument." ma:contentTypeScope="" ma:versionID="6b8902b2782988aeb1cbc93812797daa">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4171B-FB9A-42BC-87EA-94977E2CD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DC91F8F-676D-4488-AD9D-88D0B66AA438}">
  <ds:schemaRefs>
    <ds:schemaRef ds:uri="http://purl.org/dc/dcmitype/"/>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7C2009C5-8AF6-4F36-954E-A9C76CD51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Lync undervivning  2015 anne</Template>
  <TotalTime>2428</TotalTime>
  <Words>702</Words>
  <Application>Microsoft Office PowerPoint</Application>
  <PresentationFormat>Skjermfremvisning (4:3)</PresentationFormat>
  <Paragraphs>136</Paragraphs>
  <Slides>32</Slides>
  <Notes>0</Notes>
  <HiddenSlides>0</HiddenSlides>
  <MMClips>0</MMClips>
  <ScaleCrop>false</ScaleCrop>
  <HeadingPairs>
    <vt:vector size="4" baseType="variant">
      <vt:variant>
        <vt:lpstr>Tema</vt:lpstr>
      </vt:variant>
      <vt:variant>
        <vt:i4>1</vt:i4>
      </vt:variant>
      <vt:variant>
        <vt:lpstr>Lysbildetitler</vt:lpstr>
      </vt:variant>
      <vt:variant>
        <vt:i4>32</vt:i4>
      </vt:variant>
    </vt:vector>
  </HeadingPairs>
  <TitlesOfParts>
    <vt:vector size="33" baseType="lpstr">
      <vt:lpstr>Lync undervivning  2015 anne</vt:lpstr>
      <vt:lpstr>Systemmeldinger</vt:lpstr>
      <vt:lpstr>Systemmeldinger</vt:lpstr>
      <vt:lpstr>Skjul systemmeldinger</vt:lpstr>
      <vt:lpstr>Skjul systemmeldinger</vt:lpstr>
      <vt:lpstr>Vis skjulte systemmeldinger</vt:lpstr>
      <vt:lpstr>Brukerkommentarer</vt:lpstr>
      <vt:lpstr>Alt 1. Brukerkommentar</vt:lpstr>
      <vt:lpstr>Alt 2. Brukerkommentar</vt:lpstr>
      <vt:lpstr>Oppgaver</vt:lpstr>
      <vt:lpstr>Nye dokument</vt:lpstr>
      <vt:lpstr>Nye dokument</vt:lpstr>
      <vt:lpstr>Fjern nye dokument fra oversikten</vt:lpstr>
      <vt:lpstr>Revisjon av dokument</vt:lpstr>
      <vt:lpstr>Alt 1.Revidere dokument fra mine godkjente dokumenter</vt:lpstr>
      <vt:lpstr>Alt 2.Revisjon av dokument fra oppgaver. </vt:lpstr>
      <vt:lpstr>Revisjon av dokument</vt:lpstr>
      <vt:lpstr>Revisjon av dokument</vt:lpstr>
      <vt:lpstr>Rediger i egen applikasjon</vt:lpstr>
      <vt:lpstr>Revisjon av dokument</vt:lpstr>
      <vt:lpstr>Lagre endringer i dokumentet</vt:lpstr>
      <vt:lpstr>Vis det reviderte dokumentet</vt:lpstr>
      <vt:lpstr>Alt. 3. Utsett revisjon</vt:lpstr>
      <vt:lpstr>Utsett revisjon</vt:lpstr>
      <vt:lpstr>Utsett revisjon</vt:lpstr>
      <vt:lpstr>Endre revisjonsfristen</vt:lpstr>
      <vt:lpstr>Utfasing av dokument</vt:lpstr>
      <vt:lpstr>Utfasing av dokument</vt:lpstr>
      <vt:lpstr>Alt 1.Utfasing av dokument</vt:lpstr>
      <vt:lpstr>Alt. 1.  Utfas dokument fra oppgaver</vt:lpstr>
      <vt:lpstr>Alt 2. Utfasing dokument fra godkjente dokument</vt:lpstr>
      <vt:lpstr>Utfasing av dokument</vt:lpstr>
      <vt:lpstr>Igjen opprett utfaset dokument</vt:lpstr>
    </vt:vector>
  </TitlesOfParts>
  <Company>Helse Midt-Norge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Dahl, Anne Mittet</dc:creator>
  <cp:lastModifiedBy>Dahl, Anne Mittet</cp:lastModifiedBy>
  <cp:revision>80</cp:revision>
  <cp:lastPrinted>2015-05-20T10:17:05Z</cp:lastPrinted>
  <dcterms:created xsi:type="dcterms:W3CDTF">2015-04-30T08:57:54Z</dcterms:created>
  <dcterms:modified xsi:type="dcterms:W3CDTF">2015-06-01T08:47:29Z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0x010100EEB8C3FBF99EE748A2D428E276D701E9</vt:lpwstr>
  </property>
</Properties>
</file>